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123,944</a:t>
          </a: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8,367</a:t>
          </a: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1,683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123,944</a:t>
          </a: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8,367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1,683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07/10/2021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07/10/2021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07/10/2021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Hoja_de_c_lculo_de_Microsoft_Excel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Octubre 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Septiembre 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961956"/>
              </p:ext>
            </p:extLst>
          </p:nvPr>
        </p:nvGraphicFramePr>
        <p:xfrm>
          <a:off x="1892301" y="1526016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49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56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277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338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104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393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128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74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110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82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34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38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Septiembre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SEPTIEMBRE 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21" y="1719465"/>
            <a:ext cx="7635506" cy="486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00954" y="752273"/>
            <a:ext cx="3942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SEPTIEMBRE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969" y="1706380"/>
            <a:ext cx="7554072" cy="469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768157"/>
              </p:ext>
            </p:extLst>
          </p:nvPr>
        </p:nvGraphicFramePr>
        <p:xfrm>
          <a:off x="541261" y="2159661"/>
          <a:ext cx="8212513" cy="343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261" y="2159661"/>
                        <a:ext cx="8212513" cy="3435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Octubre 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SEPTIEMBRE 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594041933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Septiembre2021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98428"/>
              </p:ext>
            </p:extLst>
          </p:nvPr>
        </p:nvGraphicFramePr>
        <p:xfrm>
          <a:off x="2670175" y="1828800"/>
          <a:ext cx="469265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Hoja de cálculo" r:id="rId4" imgW="5391059" imgH="5353136" progId="Excel.Sheet.8">
                  <p:embed/>
                </p:oleObj>
              </mc:Choice>
              <mc:Fallback>
                <p:oleObj name="Hoja de cálculo" r:id="rId4" imgW="5391059" imgH="535313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828800"/>
                        <a:ext cx="4692650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Septiembre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898690"/>
              </p:ext>
            </p:extLst>
          </p:nvPr>
        </p:nvGraphicFramePr>
        <p:xfrm>
          <a:off x="1447800" y="1936750"/>
          <a:ext cx="6500813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Hoja de cálculo" r:id="rId4" imgW="6991430" imgH="4362404" progId="Excel.Sheet.8">
                  <p:embed/>
                </p:oleObj>
              </mc:Choice>
              <mc:Fallback>
                <p:oleObj name="Hoja de cálculo" r:id="rId4" imgW="6991430" imgH="436240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500813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04727"/>
              </p:ext>
            </p:extLst>
          </p:nvPr>
        </p:nvGraphicFramePr>
        <p:xfrm>
          <a:off x="1287463" y="2216150"/>
          <a:ext cx="8196262" cy="475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" name="Hoja de cálculo" r:id="rId4" imgW="6162525" imgH="3771781" progId="Excel.Sheet.8">
                  <p:embed/>
                </p:oleObj>
              </mc:Choice>
              <mc:Fallback>
                <p:oleObj name="Hoja de cálculo" r:id="rId4" imgW="6162525" imgH="377178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96262" cy="475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SEPTIEMBRE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83008"/>
              </p:ext>
            </p:extLst>
          </p:nvPr>
        </p:nvGraphicFramePr>
        <p:xfrm>
          <a:off x="1239253" y="2289369"/>
          <a:ext cx="6791034" cy="421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8884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 Congreso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 Despacho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 Servicios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 Piedras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262569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AGOSTO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2021</a:t>
                      </a: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 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Administración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Fiscal General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Sistema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para el Desarrollo Integral de la Familia (DIF)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17763"/>
              </p:ext>
            </p:extLst>
          </p:nvPr>
        </p:nvGraphicFramePr>
        <p:xfrm>
          <a:off x="4793266" y="2173885"/>
          <a:ext cx="3948329" cy="4486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SEPTIEMBRE 2021</a:t>
                      </a: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 Congreso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 Despacho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 Servicios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 Piedras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454326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596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531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Congreso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3346</TotalTime>
  <Words>545</Words>
  <Application>Microsoft Office PowerPoint</Application>
  <PresentationFormat>Presentación en pantalla (4:3)</PresentationFormat>
  <Paragraphs>169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</vt:lpstr>
      <vt:lpstr>Presentación de PowerPoint</vt:lpstr>
      <vt:lpstr>Presentación de PowerPoint</vt:lpstr>
      <vt:lpstr>Presentación de PowerPoint</vt:lpstr>
      <vt:lpstr>Solicitudes Recibidas Septiembre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Septiembre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Cuenta Microsoft</cp:lastModifiedBy>
  <cp:revision>354</cp:revision>
  <dcterms:created xsi:type="dcterms:W3CDTF">2019-12-10T21:15:06Z</dcterms:created>
  <dcterms:modified xsi:type="dcterms:W3CDTF">2021-10-07T19:03:09Z</dcterms:modified>
</cp:coreProperties>
</file>